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327" r:id="rId5"/>
    <p:sldId id="328" r:id="rId6"/>
    <p:sldId id="345" r:id="rId7"/>
    <p:sldId id="346" r:id="rId8"/>
    <p:sldId id="347" r:id="rId9"/>
    <p:sldId id="306" r:id="rId10"/>
    <p:sldId id="300" r:id="rId11"/>
    <p:sldId id="291" r:id="rId12"/>
    <p:sldId id="333" r:id="rId13"/>
    <p:sldId id="330" r:id="rId14"/>
    <p:sldId id="315" r:id="rId15"/>
    <p:sldId id="336" r:id="rId16"/>
    <p:sldId id="343" r:id="rId17"/>
    <p:sldId id="348" r:id="rId18"/>
    <p:sldId id="316" r:id="rId19"/>
    <p:sldId id="296" r:id="rId20"/>
  </p:sldIdLst>
  <p:sldSz cx="12192000" cy="6858000"/>
  <p:notesSz cx="6858000" cy="9144000"/>
  <p:embeddedFontLst>
    <p:embeddedFont>
      <p:font typeface="굴림" panose="020B0600000101010101" pitchFamily="34" charset="-127"/>
      <p:regular r:id="rId21"/>
    </p:embeddedFont>
    <p:embeddedFont>
      <p:font typeface="맑은 고딕" panose="020B0503020000020004" pitchFamily="34" charset="-127"/>
      <p:regular r:id="rId22"/>
      <p:bold r:id="rId23"/>
    </p:embeddedFont>
    <p:embeddedFont>
      <p:font typeface="BM DoHyeon OTF" panose="020B0600000101010101" pitchFamily="34" charset="-127"/>
      <p:regular r:id="rId24"/>
    </p:embeddedFont>
    <p:embeddedFont>
      <p:font typeface="BM HANNA Pro OTF" panose="020B0600000101010101" pitchFamily="34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74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1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NUL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2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2021. 11. 6.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75632" y="1238223"/>
            <a:ext cx="2266967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12:05 ~ 12:50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12:50 ~ 13:00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13:50 ~ 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 ~ 14:20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14:20 ~ 14:30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1238223"/>
            <a:ext cx="1803699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9" y="2890391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20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주 후인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 해커톤 일정을 진행합니다</a:t>
            </a:r>
            <a:r>
              <a:rPr lang="en-US" altLang="ko-KR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시작 일정은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시부터 익일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시까지 진행됩니다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자세한 사항은 공지방 참고 부탁드려요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0145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A094F5-62F4-F44A-B9E0-4F25246F660E}"/>
              </a:ext>
            </a:extLst>
          </p:cNvPr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진호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소형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건회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A7F26-51C7-6E4D-A21C-781A66E5618E}"/>
              </a:ext>
            </a:extLst>
          </p:cNvPr>
          <p:cNvSpPr txBox="1"/>
          <p:nvPr/>
        </p:nvSpPr>
        <p:spPr>
          <a:xfrm>
            <a:off x="2288878" y="2004683"/>
            <a:ext cx="7332457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미정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미정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미정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NestJS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공식 문서에 있는 주제 중으로</a:t>
            </a:r>
            <a:b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빠른 시일 안에 주제를 선정해주세요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다른 팀원분들도 문서를 읽어와야 하기 때문입니다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4226174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65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저번 주 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4208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응답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앞으로의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일정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 궁금해요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20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27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로 총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세 번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의 팀모임이 남았습니다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마지막 팀모임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에선 가볍게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회고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만 진행할 예정입니다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기 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시작 전까지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시간적 여유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가 있으므로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b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이후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에도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을 하고 싶다면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다같이 검토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해봐도 좋을 것 같습니다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기술 하나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두고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깊게 배우는 시간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도 있으면 좋을 것 같아요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주제를 제안해 주시면 다같이 검토해보면 좋을 것 같습니다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월부터 스터디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식으로 하거나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이후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에 하는 것도 좋을 것 같습니다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239466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메인에서 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  <p:pic>
        <p:nvPicPr>
          <p:cNvPr id="1026" name="Picture 2" descr="지켜보고 있다냥&amp;quot;…무서운 표정으로 문틈 사이 집사 뚫어져라 쳐다보는 고양이">
            <a:extLst>
              <a:ext uri="{FF2B5EF4-FFF2-40B4-BE49-F238E27FC236}">
                <a16:creationId xmlns:a16="http://schemas.microsoft.com/office/drawing/2014/main" id="{89F65C59-EB16-4543-A1B5-7E1CB3166C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34110" y="1607131"/>
            <a:ext cx="4053248" cy="40532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336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사다리 타기도 세 명으로 돌리겠습니다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677906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1569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6.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굿즈 설문조사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0585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늦은 시간에 공지 올립니다😵‍💫😴 </a:t>
            </a:r>
            <a:endParaRPr lang="en-US" altLang="ko-KR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저희 매쉬업 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 굿즈 수요조사를 시작합니다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위에 안드로이드 팀장 유정님께서 공지드렸던 슬리퍼와 후드집업 정보들을 참고하시면서 설문조사에 참여해주시면 되겠습니다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b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빠른 </a:t>
            </a:r>
            <a:r>
              <a:rPr lang="en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FIX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위해 적극적으로 빨리 설문 참여해주세요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!!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⛔️설문 마감일은 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 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59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분입니다⛔️</a:t>
            </a:r>
          </a:p>
          <a:p>
            <a:pPr>
              <a:lnSpc>
                <a:spcPct val="150000"/>
              </a:lnSpc>
            </a:pPr>
            <a:endParaRPr lang="ko-KR" altLang="en-US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https://forms.gle/qSviixevs1Fhj6Qt6</a:t>
            </a:r>
            <a:endParaRPr lang="en-US" altLang="ko-KR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602705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61188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7.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토크쇼 후기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다들 저번주 토크쇼는 어땠나요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 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다음기수에는 좀 더 나은 토크쇼를 할 수 있도록 여러분들의 소중한 피드백을 받고자 합니다</a:t>
            </a:r>
            <a:r>
              <a:rPr lang="en-US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~~!!</a:t>
            </a:r>
          </a:p>
          <a:p>
            <a:pPr>
              <a:lnSpc>
                <a:spcPct val="150000"/>
              </a:lnSpc>
            </a:pPr>
            <a:endParaRPr lang="en-US" altLang="ko-KR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한층 더 발전할 수 있는 </a:t>
            </a:r>
            <a:r>
              <a:rPr lang="en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Mash-Up</a:t>
            </a: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을 위해 많은 관심과 참여 부탁드립니다 🤩🤩</a:t>
            </a:r>
          </a:p>
          <a:p>
            <a:pPr>
              <a:lnSpc>
                <a:spcPct val="150000"/>
              </a:lnSpc>
            </a:pPr>
            <a:endParaRPr lang="ko-KR" altLang="en-US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후기 설문 링크👇👇👇</a:t>
            </a:r>
          </a:p>
          <a:p>
            <a:pPr>
              <a:lnSpc>
                <a:spcPct val="150000"/>
              </a:lnSpc>
            </a:pPr>
            <a:r>
              <a:rPr lang="en" altLang="ko-KR" sz="16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https://docs.google.com/forms/d/1y3AvO313G21xJzyczFG1pwcYpmXrJKIz0s8pHJAKGhw</a:t>
            </a:r>
            <a:endParaRPr lang="en-US" altLang="ko-KR" sz="16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5728586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764272" y="2890391"/>
            <a:ext cx="4663456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5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103493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근황토크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한 달동안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5156" y="2004683"/>
            <a:ext cx="1087157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7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8031366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아래 질문 리스트를 참고해주세요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달 동안 어떤 일을 하셨나요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달 동안 어떤 생활을 하셨나요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달동안 가장 좋았던 일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가장 슬펐던 일을 소개해주세요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특별히 자랑하고 싶은 점이 있으신가요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프로젝트는 잘 진행되시고 계신가요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기가 끝날 때 까지 하고 싶은 게 있을까요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다른 팀원에게 궁금한 점이 있으신가요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7" y="2890391"/>
            <a:ext cx="4052712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683566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성민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현아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지영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1861407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Hot Reload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Session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Cookies 🍪</a:t>
            </a:r>
          </a:p>
        </p:txBody>
      </p:sp>
    </p:spTree>
    <p:extLst>
      <p:ext uri="{BB962C8B-B14F-4D97-AF65-F5344CB8AC3E}">
        <p14:creationId xmlns:p14="http://schemas.microsoft.com/office/powerpoint/2010/main" val="397222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35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2167681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2299" y="2890391"/>
            <a:ext cx="292740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361774678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6375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시간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1358064" cy="11541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윤호님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선우님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215912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2542</TotalTime>
  <Words>508</Words>
  <Application>Microsoft Macintosh PowerPoint</Application>
  <PresentationFormat>와이드스크린</PresentationFormat>
  <Paragraphs>104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BM DoHyeon OTF</vt:lpstr>
      <vt:lpstr>Arial</vt:lpstr>
      <vt:lpstr>맑은 고딕</vt:lpstr>
      <vt:lpstr>BM HANNA Pro OTF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202</cp:revision>
  <dcterms:created xsi:type="dcterms:W3CDTF">2020-04-17T17:57:08Z</dcterms:created>
  <dcterms:modified xsi:type="dcterms:W3CDTF">2021-11-06T01:37:59Z</dcterms:modified>
</cp:coreProperties>
</file>

<file path=docProps/thumbnail.jpeg>
</file>